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906000" cy="6858000" type="A4"/>
  <p:notesSz cx="10018713" cy="68865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BEFF"/>
    <a:srgbClr val="1882EC"/>
    <a:srgbClr val="006699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312" y="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FC93-C000-4AE8-9DFB-7346E6401D9E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490E6-BA4E-4B25-B8AB-1282AE32DC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6925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FC93-C000-4AE8-9DFB-7346E6401D9E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490E6-BA4E-4B25-B8AB-1282AE32DC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44078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FC93-C000-4AE8-9DFB-7346E6401D9E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490E6-BA4E-4B25-B8AB-1282AE32DC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7451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FC93-C000-4AE8-9DFB-7346E6401D9E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490E6-BA4E-4B25-B8AB-1282AE32DC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4363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FC93-C000-4AE8-9DFB-7346E6401D9E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490E6-BA4E-4B25-B8AB-1282AE32DC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00720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FC93-C000-4AE8-9DFB-7346E6401D9E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490E6-BA4E-4B25-B8AB-1282AE32DC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23281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FC93-C000-4AE8-9DFB-7346E6401D9E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490E6-BA4E-4B25-B8AB-1282AE32DC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15998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FC93-C000-4AE8-9DFB-7346E6401D9E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490E6-BA4E-4B25-B8AB-1282AE32DC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61236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FC93-C000-4AE8-9DFB-7346E6401D9E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490E6-BA4E-4B25-B8AB-1282AE32DC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40489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FC93-C000-4AE8-9DFB-7346E6401D9E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490E6-BA4E-4B25-B8AB-1282AE32DC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03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7FC93-C000-4AE8-9DFB-7346E6401D9E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490E6-BA4E-4B25-B8AB-1282AE32DC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4968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7FC93-C000-4AE8-9DFB-7346E6401D9E}" type="datetimeFigureOut">
              <a:rPr lang="en-ID" smtClean="0"/>
              <a:t>06/07/2026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490E6-BA4E-4B25-B8AB-1282AE32DC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22278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B3705D-2FE4-D5E0-EB7E-8E80EC8912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97"/>
          <a:stretch/>
        </p:blipFill>
        <p:spPr>
          <a:xfrm>
            <a:off x="2" y="-77002"/>
            <a:ext cx="9905998" cy="69350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8383219-A715-3860-0064-A5A166D837F1}"/>
              </a:ext>
            </a:extLst>
          </p:cNvPr>
          <p:cNvSpPr/>
          <p:nvPr/>
        </p:nvSpPr>
        <p:spPr>
          <a:xfrm>
            <a:off x="6642431" y="6061305"/>
            <a:ext cx="3263567" cy="739039"/>
          </a:xfrm>
          <a:prstGeom prst="rect">
            <a:avLst/>
          </a:prstGeom>
          <a:solidFill>
            <a:srgbClr val="00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6" dirty="0"/>
              <a:t>Distributor : PT. </a:t>
            </a:r>
            <a:r>
              <a:rPr lang="en-US" sz="1056" dirty="0" err="1"/>
              <a:t>Sinergi</a:t>
            </a:r>
            <a:r>
              <a:rPr lang="en-US" sz="1056" dirty="0"/>
              <a:t> Global </a:t>
            </a:r>
            <a:r>
              <a:rPr lang="en-US" sz="1056" dirty="0" err="1"/>
              <a:t>Alkesindo</a:t>
            </a:r>
            <a:endParaRPr lang="en-US" sz="1056" dirty="0"/>
          </a:p>
          <a:p>
            <a:r>
              <a:rPr lang="en-ID" sz="1056" dirty="0"/>
              <a:t>Limus Pratama Regency Jl. </a:t>
            </a:r>
            <a:r>
              <a:rPr lang="en-ID" sz="1056" dirty="0" err="1"/>
              <a:t>Cemara</a:t>
            </a:r>
            <a:r>
              <a:rPr lang="en-ID" sz="1056" dirty="0"/>
              <a:t> Blok J no 15</a:t>
            </a:r>
          </a:p>
          <a:p>
            <a:r>
              <a:rPr lang="en-ID" sz="1056" dirty="0" err="1"/>
              <a:t>Cileungsi</a:t>
            </a:r>
            <a:r>
              <a:rPr lang="en-ID" sz="1056" dirty="0"/>
              <a:t> –Bogor 16820 , 021 80488754</a:t>
            </a:r>
          </a:p>
          <a:p>
            <a:r>
              <a:rPr lang="en-ID" sz="1056" dirty="0"/>
              <a:t>HP.: 088989726035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51A90B-19E0-34A8-BC20-9CA2E1B560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3" t="-2850" r="3707" b="14589"/>
          <a:stretch/>
        </p:blipFill>
        <p:spPr>
          <a:xfrm>
            <a:off x="1287200" y="6418497"/>
            <a:ext cx="1804194" cy="38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214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46382-452E-46BB-5323-53BDB4C90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6F86D-3009-4197-8F60-5AEE0D2B3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008245-4682-7BCD-8AD1-265C9FE596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80" r="918"/>
          <a:stretch/>
        </p:blipFill>
        <p:spPr>
          <a:xfrm>
            <a:off x="-54568" y="0"/>
            <a:ext cx="9960568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2B86BB-925E-9405-350E-8E80E420F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7065" y="6194674"/>
            <a:ext cx="2398651" cy="5963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B66855-CC7A-C9EE-26AC-2366A5C502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4321" y="5881037"/>
            <a:ext cx="4001679" cy="998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C9725AA-B93C-7C5D-8E79-9C35533C8FED}"/>
              </a:ext>
            </a:extLst>
          </p:cNvPr>
          <p:cNvSpPr/>
          <p:nvPr/>
        </p:nvSpPr>
        <p:spPr>
          <a:xfrm>
            <a:off x="6061056" y="6082329"/>
            <a:ext cx="3504425" cy="596398"/>
          </a:xfrm>
          <a:prstGeom prst="rect">
            <a:avLst/>
          </a:prstGeom>
          <a:solidFill>
            <a:srgbClr val="05BEFF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>
                <a:solidFill>
                  <a:schemeClr val="tx1"/>
                </a:solidFill>
              </a:rPr>
              <a:t>Distributor : PT. </a:t>
            </a:r>
            <a:r>
              <a:rPr lang="en-US" sz="1100" dirty="0" err="1">
                <a:solidFill>
                  <a:schemeClr val="tx1"/>
                </a:solidFill>
              </a:rPr>
              <a:t>Sinergi</a:t>
            </a:r>
            <a:r>
              <a:rPr lang="en-US" sz="1100" dirty="0">
                <a:solidFill>
                  <a:schemeClr val="tx1"/>
                </a:solidFill>
              </a:rPr>
              <a:t> Global </a:t>
            </a:r>
            <a:r>
              <a:rPr lang="en-US" sz="1100" dirty="0" err="1">
                <a:solidFill>
                  <a:schemeClr val="tx1"/>
                </a:solidFill>
              </a:rPr>
              <a:t>Alkesindo</a:t>
            </a:r>
            <a:endParaRPr lang="en-US" sz="1100" dirty="0">
              <a:solidFill>
                <a:schemeClr val="tx1"/>
              </a:solidFill>
            </a:endParaRPr>
          </a:p>
          <a:p>
            <a:r>
              <a:rPr lang="en-ID" sz="1100" dirty="0">
                <a:solidFill>
                  <a:schemeClr val="tx1"/>
                </a:solidFill>
              </a:rPr>
              <a:t>Limus Pratama Regency Jl. </a:t>
            </a:r>
            <a:r>
              <a:rPr lang="en-ID" sz="1100" dirty="0" err="1">
                <a:solidFill>
                  <a:schemeClr val="tx1"/>
                </a:solidFill>
              </a:rPr>
              <a:t>Cemara</a:t>
            </a:r>
            <a:r>
              <a:rPr lang="en-ID" sz="1100" dirty="0">
                <a:solidFill>
                  <a:schemeClr val="tx1"/>
                </a:solidFill>
              </a:rPr>
              <a:t> Blok J no 15</a:t>
            </a:r>
          </a:p>
          <a:p>
            <a:r>
              <a:rPr lang="en-ID" sz="1100" dirty="0" err="1">
                <a:solidFill>
                  <a:schemeClr val="tx1"/>
                </a:solidFill>
              </a:rPr>
              <a:t>Cileungsi</a:t>
            </a:r>
            <a:r>
              <a:rPr lang="en-ID" sz="1100" dirty="0">
                <a:solidFill>
                  <a:schemeClr val="tx1"/>
                </a:solidFill>
              </a:rPr>
              <a:t> – Bogor 16820 , 021 80488754</a:t>
            </a:r>
          </a:p>
          <a:p>
            <a:r>
              <a:rPr lang="en-ID" sz="1100" dirty="0">
                <a:solidFill>
                  <a:schemeClr val="tx1"/>
                </a:solidFill>
              </a:rPr>
              <a:t>HP.: 088989726035</a:t>
            </a:r>
          </a:p>
        </p:txBody>
      </p:sp>
    </p:spTree>
    <p:extLst>
      <p:ext uri="{BB962C8B-B14F-4D97-AF65-F5344CB8AC3E}">
        <p14:creationId xmlns:p14="http://schemas.microsoft.com/office/powerpoint/2010/main" val="2627991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562</TotalTime>
  <Words>54</Words>
  <Application>Microsoft Office PowerPoint</Application>
  <PresentationFormat>A4 Paper (210x297 mm)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kantisinergi@gmail.com</dc:creator>
  <cp:lastModifiedBy>Erna Kurniawati</cp:lastModifiedBy>
  <cp:revision>15</cp:revision>
  <cp:lastPrinted>2022-05-20T07:24:35Z</cp:lastPrinted>
  <dcterms:created xsi:type="dcterms:W3CDTF">2022-05-11T09:33:10Z</dcterms:created>
  <dcterms:modified xsi:type="dcterms:W3CDTF">2026-07-06T09:40:56Z</dcterms:modified>
</cp:coreProperties>
</file>