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61" d="100"/>
          <a:sy n="61" d="100"/>
        </p:scale>
        <p:origin x="2720" y="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249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909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364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60114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173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452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984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4045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779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105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533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B02C9-C136-487B-B4FC-917935198B81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7CAA0-57F9-4F55-B951-876814C08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387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85A0C8-EE35-475E-0994-2CBCB3B01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817547"/>
          </a:xfrm>
          <a:prstGeom prst="rect">
            <a:avLst/>
          </a:prstGeom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AE56AB2D-5C90-EDC3-A26F-D35C3CAAF083}"/>
              </a:ext>
            </a:extLst>
          </p:cNvPr>
          <p:cNvSpPr/>
          <p:nvPr/>
        </p:nvSpPr>
        <p:spPr>
          <a:xfrm>
            <a:off x="4346244" y="9509770"/>
            <a:ext cx="41029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PT.SINERGI  GLOBAL  ALKESINDO</a:t>
            </a:r>
          </a:p>
        </p:txBody>
      </p:sp>
    </p:spTree>
    <p:extLst>
      <p:ext uri="{BB962C8B-B14F-4D97-AF65-F5344CB8AC3E}">
        <p14:creationId xmlns:p14="http://schemas.microsoft.com/office/powerpoint/2010/main" val="353588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14D911-56A2-026E-70AC-89CA96A8E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A09D6C-93F4-26B2-8126-AE0700E73CB0}"/>
              </a:ext>
            </a:extLst>
          </p:cNvPr>
          <p:cNvSpPr/>
          <p:nvPr/>
        </p:nvSpPr>
        <p:spPr>
          <a:xfrm>
            <a:off x="5588366" y="9668021"/>
            <a:ext cx="1219200" cy="17417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3F1F89D-22D8-E16A-34F0-E78A95E37DC9}"/>
              </a:ext>
            </a:extLst>
          </p:cNvPr>
          <p:cNvSpPr/>
          <p:nvPr/>
        </p:nvSpPr>
        <p:spPr>
          <a:xfrm>
            <a:off x="4623513" y="9603245"/>
            <a:ext cx="23825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PT.SINERGI  GLOBAL  ALKESINDO</a:t>
            </a:r>
          </a:p>
        </p:txBody>
      </p:sp>
    </p:spTree>
    <p:extLst>
      <p:ext uri="{BB962C8B-B14F-4D97-AF65-F5344CB8AC3E}">
        <p14:creationId xmlns:p14="http://schemas.microsoft.com/office/powerpoint/2010/main" val="4184025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A759DF-AD6B-E1AC-68BC-351574DB4A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035"/>
          <a:stretch/>
        </p:blipFill>
        <p:spPr>
          <a:xfrm>
            <a:off x="0" y="1"/>
            <a:ext cx="6858000" cy="48120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D7ADAE-6D0A-7180-EB1F-9AC72DF0A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04040"/>
            <a:ext cx="6858000" cy="48120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2418E7-D3FC-62E0-3C0F-31C0FE325D94}"/>
              </a:ext>
            </a:extLst>
          </p:cNvPr>
          <p:cNvSpPr/>
          <p:nvPr/>
        </p:nvSpPr>
        <p:spPr>
          <a:xfrm>
            <a:off x="5522352" y="9749987"/>
            <a:ext cx="1219200" cy="17417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B80655-513E-C774-A048-A0C7C3E043B6}"/>
              </a:ext>
            </a:extLst>
          </p:cNvPr>
          <p:cNvSpPr/>
          <p:nvPr/>
        </p:nvSpPr>
        <p:spPr>
          <a:xfrm>
            <a:off x="4539803" y="9698574"/>
            <a:ext cx="23181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PT.SINERGI  GLOBAL  ALKESINDO</a:t>
            </a:r>
          </a:p>
        </p:txBody>
      </p:sp>
    </p:spTree>
    <p:extLst>
      <p:ext uri="{BB962C8B-B14F-4D97-AF65-F5344CB8AC3E}">
        <p14:creationId xmlns:p14="http://schemas.microsoft.com/office/powerpoint/2010/main" val="2329638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E9D6-3CB9-2DC3-58E6-6FFB3494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68B85-2BCC-4D28-12E5-5CB9AEC29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5FB04A-552C-3A80-B912-B48CCB8F1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0010"/>
            <a:ext cx="6858000" cy="98980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B61F74B-74FC-BF0C-7062-0BD32F48A4AA}"/>
              </a:ext>
            </a:extLst>
          </p:cNvPr>
          <p:cNvSpPr/>
          <p:nvPr/>
        </p:nvSpPr>
        <p:spPr>
          <a:xfrm>
            <a:off x="5520813" y="9577328"/>
            <a:ext cx="1219200" cy="17417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B7E096-9CEE-6517-A01E-9FF164B8B682}"/>
              </a:ext>
            </a:extLst>
          </p:cNvPr>
          <p:cNvSpPr/>
          <p:nvPr/>
        </p:nvSpPr>
        <p:spPr>
          <a:xfrm>
            <a:off x="4549992" y="9484729"/>
            <a:ext cx="24326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PT.SINERGI  GLOBAL  ALKESINDO</a:t>
            </a:r>
          </a:p>
        </p:txBody>
      </p:sp>
    </p:spTree>
    <p:extLst>
      <p:ext uri="{BB962C8B-B14F-4D97-AF65-F5344CB8AC3E}">
        <p14:creationId xmlns:p14="http://schemas.microsoft.com/office/powerpoint/2010/main" val="923536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B34640-D606-B731-71B5-58866F3D3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8227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A91028-AA1D-965C-B6C4-6F7C0B196C4F}"/>
              </a:ext>
            </a:extLst>
          </p:cNvPr>
          <p:cNvSpPr/>
          <p:nvPr/>
        </p:nvSpPr>
        <p:spPr>
          <a:xfrm>
            <a:off x="5520813" y="9577328"/>
            <a:ext cx="1219200" cy="17417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3050B3-F4EB-EFE8-D535-54F117F9ED9E}"/>
              </a:ext>
            </a:extLst>
          </p:cNvPr>
          <p:cNvSpPr/>
          <p:nvPr/>
        </p:nvSpPr>
        <p:spPr>
          <a:xfrm>
            <a:off x="4572001" y="9474501"/>
            <a:ext cx="2286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PT.SINERGI  GLOBAL  ALKESINDO</a:t>
            </a:r>
          </a:p>
        </p:txBody>
      </p:sp>
    </p:spTree>
    <p:extLst>
      <p:ext uri="{BB962C8B-B14F-4D97-AF65-F5344CB8AC3E}">
        <p14:creationId xmlns:p14="http://schemas.microsoft.com/office/powerpoint/2010/main" val="4009584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D2EF32D-838A-B5AB-F777-174135411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8227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CAF978-C59E-FD69-FAAF-7BCF0BCBEA6F}"/>
              </a:ext>
            </a:extLst>
          </p:cNvPr>
          <p:cNvSpPr/>
          <p:nvPr/>
        </p:nvSpPr>
        <p:spPr>
          <a:xfrm>
            <a:off x="5520813" y="9577328"/>
            <a:ext cx="1219200" cy="17417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75529F-E504-9AC0-867C-B7AF581FD6E6}"/>
              </a:ext>
            </a:extLst>
          </p:cNvPr>
          <p:cNvSpPr/>
          <p:nvPr/>
        </p:nvSpPr>
        <p:spPr>
          <a:xfrm>
            <a:off x="4688538" y="9474501"/>
            <a:ext cx="22724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PT.SINERGI  GLOBAL  ALKESINDO</a:t>
            </a:r>
          </a:p>
        </p:txBody>
      </p:sp>
    </p:spTree>
    <p:extLst>
      <p:ext uri="{BB962C8B-B14F-4D97-AF65-F5344CB8AC3E}">
        <p14:creationId xmlns:p14="http://schemas.microsoft.com/office/powerpoint/2010/main" val="94622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D2EF32D-838A-B5AB-F777-174135411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97"/>
            <a:ext cx="6858000" cy="97394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CAF978-C59E-FD69-FAAF-7BCF0BCBEA6F}"/>
              </a:ext>
            </a:extLst>
          </p:cNvPr>
          <p:cNvSpPr/>
          <p:nvPr/>
        </p:nvSpPr>
        <p:spPr>
          <a:xfrm>
            <a:off x="5527253" y="9474297"/>
            <a:ext cx="1219200" cy="17417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75529F-E504-9AC0-867C-B7AF581FD6E6}"/>
              </a:ext>
            </a:extLst>
          </p:cNvPr>
          <p:cNvSpPr/>
          <p:nvPr/>
        </p:nvSpPr>
        <p:spPr>
          <a:xfrm>
            <a:off x="4611265" y="9422883"/>
            <a:ext cx="22467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PT.SINERGI  GLOBAL  ALKESINDO</a:t>
            </a:r>
          </a:p>
        </p:txBody>
      </p:sp>
    </p:spTree>
    <p:extLst>
      <p:ext uri="{BB962C8B-B14F-4D97-AF65-F5344CB8AC3E}">
        <p14:creationId xmlns:p14="http://schemas.microsoft.com/office/powerpoint/2010/main" val="328489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EAA52B-0427-6A96-A0B7-9508C70E50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0" r="7330"/>
          <a:stretch/>
        </p:blipFill>
        <p:spPr>
          <a:xfrm>
            <a:off x="2138016" y="5531476"/>
            <a:ext cx="2150986" cy="14080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55A44F-FCDE-7736-E134-5D4501594352}"/>
              </a:ext>
            </a:extLst>
          </p:cNvPr>
          <p:cNvSpPr/>
          <p:nvPr/>
        </p:nvSpPr>
        <p:spPr>
          <a:xfrm>
            <a:off x="3020465" y="7477207"/>
            <a:ext cx="3676025" cy="1370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>
                <a:solidFill>
                  <a:srgbClr val="00808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PT. SINERGI  GLOBAL  ALKESINDO</a:t>
            </a:r>
            <a:endParaRPr lang="en-ID" sz="1200" b="1" dirty="0">
              <a:solidFill>
                <a:srgbClr val="00808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000" b="1" dirty="0"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Head Office : </a:t>
            </a:r>
          </a:p>
          <a:p>
            <a:pPr lvl="1" algn="just">
              <a:lnSpc>
                <a:spcPct val="115000"/>
              </a:lnSpc>
            </a:pPr>
            <a:r>
              <a:rPr lang="en-US" sz="900" b="1" dirty="0"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Limus Pratama Regency; Jl. </a:t>
            </a:r>
            <a:r>
              <a:rPr lang="en-US" sz="900" b="1" dirty="0" err="1"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Cemara</a:t>
            </a:r>
            <a:r>
              <a:rPr lang="en-US" sz="900" b="1" dirty="0"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Blok J no. 15 Limus </a:t>
            </a:r>
            <a:r>
              <a:rPr lang="en-US" sz="900" b="1" dirty="0" err="1"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Nunggal-Cileungsi</a:t>
            </a:r>
            <a:r>
              <a:rPr lang="en-US" sz="900" b="1" dirty="0"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Bogor 16820 </a:t>
            </a:r>
            <a:endParaRPr lang="en-ID" sz="900" b="1" u="none" dirty="0">
              <a:solidFill>
                <a:srgbClr val="0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5000"/>
              </a:lnSpc>
            </a:pPr>
            <a:r>
              <a:rPr lang="en-ID" sz="900" b="1" u="none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Phone: (+62)21-80488754; </a:t>
            </a:r>
          </a:p>
          <a:p>
            <a:pPr lvl="1" algn="just">
              <a:lnSpc>
                <a:spcPct val="115000"/>
              </a:lnSpc>
            </a:pPr>
            <a:r>
              <a:rPr lang="en-ID" sz="900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     : </a:t>
            </a:r>
            <a:r>
              <a:rPr lang="en-ID" sz="900" b="1" u="none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(+62)88989726035;</a:t>
            </a:r>
          </a:p>
          <a:p>
            <a:pPr lvl="1" algn="just">
              <a:lnSpc>
                <a:spcPct val="115000"/>
              </a:lnSpc>
            </a:pPr>
            <a:r>
              <a:rPr lang="en-ID" sz="900" b="1" u="none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ID" sz="900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office.ptsga</a:t>
            </a:r>
            <a:r>
              <a:rPr lang="en-ID" sz="900" b="1" u="none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@gmail.com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C3515E-3AC8-E668-A3CD-9477577D2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09646"/>
            <a:ext cx="6858000" cy="50101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4583A7-5DF9-8F4D-3463-6790517A4062}"/>
              </a:ext>
            </a:extLst>
          </p:cNvPr>
          <p:cNvSpPr/>
          <p:nvPr/>
        </p:nvSpPr>
        <p:spPr>
          <a:xfrm>
            <a:off x="5538251" y="9715835"/>
            <a:ext cx="1219200" cy="17417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29AE-92D7-502A-A363-9698962F19A5}"/>
              </a:ext>
            </a:extLst>
          </p:cNvPr>
          <p:cNvSpPr/>
          <p:nvPr/>
        </p:nvSpPr>
        <p:spPr>
          <a:xfrm>
            <a:off x="4705975" y="9613008"/>
            <a:ext cx="41029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PT.SINERGI  GLOBAL  ALKESINDO</a:t>
            </a:r>
          </a:p>
        </p:txBody>
      </p:sp>
    </p:spTree>
    <p:extLst>
      <p:ext uri="{BB962C8B-B14F-4D97-AF65-F5344CB8AC3E}">
        <p14:creationId xmlns:p14="http://schemas.microsoft.com/office/powerpoint/2010/main" val="3550316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</TotalTime>
  <Words>83</Words>
  <Application>Microsoft Office PowerPoint</Application>
  <PresentationFormat>A4 Paper (210x297 mm)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kantisinergi@gmail.com</dc:creator>
  <cp:lastModifiedBy>Erna Kurniawati</cp:lastModifiedBy>
  <cp:revision>13</cp:revision>
  <dcterms:created xsi:type="dcterms:W3CDTF">2022-05-19T07:42:16Z</dcterms:created>
  <dcterms:modified xsi:type="dcterms:W3CDTF">2026-07-06T09:48:10Z</dcterms:modified>
</cp:coreProperties>
</file>